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tiff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1"/>
  </p:normalViewPr>
  <p:slideViewPr>
    <p:cSldViewPr snapToGrid="0" snapToObjects="1">
      <p:cViewPr>
        <p:scale>
          <a:sx n="102" d="100"/>
          <a:sy n="102" d="100"/>
        </p:scale>
        <p:origin x="1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9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8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2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8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8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1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2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9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8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C9ECC-2CFF-2146-9A63-7E2F074F5BFD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CC2C6-BD97-BC48-ACC4-319ABC801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1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97" y="149729"/>
            <a:ext cx="6507679" cy="65076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3242" y="2268187"/>
            <a:ext cx="3538846" cy="646331"/>
          </a:xfrm>
          <a:prstGeom prst="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Fruit Eater Game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735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40" y="252557"/>
            <a:ext cx="3444851" cy="621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792" y="256707"/>
            <a:ext cx="3206662" cy="621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55" y="252557"/>
            <a:ext cx="3234034" cy="62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622" y="8195"/>
            <a:ext cx="10234808" cy="1106622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b="1" dirty="0" smtClean="0"/>
              <a:t>Final Simulator result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dirty="0">
                <a:solidFill>
                  <a:srgbClr val="FF0000"/>
                </a:solidFill>
              </a:rPr>
              <a:t>Click on the snapshot below to play video in presentation mode</a:t>
            </a:r>
            <a:r>
              <a:rPr lang="en-US" sz="2000" b="1" dirty="0" smtClean="0">
                <a:solidFill>
                  <a:srgbClr val="FF0000"/>
                </a:solidFill>
              </a:rPr>
              <a:t>.)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4" name="final Game resul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321" y="1114817"/>
            <a:ext cx="10399109" cy="5586608"/>
          </a:xfrm>
        </p:spPr>
      </p:pic>
    </p:spTree>
    <p:extLst>
      <p:ext uri="{BB962C8B-B14F-4D97-AF65-F5344CB8AC3E}">
        <p14:creationId xmlns:p14="http://schemas.microsoft.com/office/powerpoint/2010/main" val="12193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873636" cy="8123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900" b="1" dirty="0" smtClean="0"/>
              <a:t>3</a:t>
            </a:r>
            <a:r>
              <a:rPr lang="en-US" sz="4900" b="1" dirty="0"/>
              <a:t>+ knowledge points from the class</a:t>
            </a:r>
            <a:br>
              <a:rPr lang="en-US" sz="4900" b="1" dirty="0"/>
            </a:br>
            <a:endParaRPr lang="en-US" sz="49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5209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Button Control, Labels, Image View, Textbox</a:t>
            </a:r>
          </a:p>
          <a:p>
            <a:pPr lvl="0"/>
            <a:r>
              <a:rPr lang="en-US" dirty="0"/>
              <a:t>Touch, Tap, Gesture</a:t>
            </a:r>
          </a:p>
          <a:p>
            <a:pPr lvl="0"/>
            <a:r>
              <a:rPr lang="en-US" dirty="0"/>
              <a:t>Multi-view Applications (multiple pages)</a:t>
            </a:r>
          </a:p>
          <a:p>
            <a:pPr lvl="0"/>
            <a:r>
              <a:rPr lang="en-US" dirty="0"/>
              <a:t>Adaptive Design</a:t>
            </a:r>
          </a:p>
          <a:p>
            <a:pPr lvl="0"/>
            <a:r>
              <a:rPr lang="en-US" dirty="0"/>
              <a:t>Game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900" b="1" dirty="0" smtClean="0"/>
              <a:t>Additional </a:t>
            </a:r>
            <a:r>
              <a:rPr lang="en-US" sz="4900" b="1" dirty="0"/>
              <a:t>bonus point knowledge</a:t>
            </a:r>
            <a:br>
              <a:rPr lang="en-US" sz="4900" b="1" dirty="0"/>
            </a:br>
            <a:endParaRPr lang="en-US" sz="49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Color </a:t>
            </a:r>
            <a:r>
              <a:rPr lang="en-US" dirty="0" smtClean="0"/>
              <a:t>sprite</a:t>
            </a:r>
          </a:p>
          <a:p>
            <a:r>
              <a:rPr lang="en-US" dirty="0" err="1" smtClean="0"/>
              <a:t>SKPhysicsContactDelegate</a:t>
            </a:r>
            <a:endParaRPr lang="en-US" dirty="0" smtClean="0"/>
          </a:p>
          <a:p>
            <a:r>
              <a:rPr lang="en-US" dirty="0" smtClean="0"/>
              <a:t>Affected By gravity</a:t>
            </a:r>
          </a:p>
          <a:p>
            <a:r>
              <a:rPr lang="en-US" smtClean="0"/>
              <a:t>ISDynamic</a:t>
            </a:r>
            <a:endParaRPr lang="en-US" dirty="0" smtClean="0"/>
          </a:p>
          <a:p>
            <a:r>
              <a:rPr lang="en-US" dirty="0" err="1" smtClean="0"/>
              <a:t>SKScene</a:t>
            </a:r>
            <a:endParaRPr lang="en-US" dirty="0"/>
          </a:p>
          <a:p>
            <a:r>
              <a:rPr lang="en-US" dirty="0"/>
              <a:t>Sprite kit framework</a:t>
            </a:r>
          </a:p>
          <a:p>
            <a:r>
              <a:rPr lang="en-US" dirty="0"/>
              <a:t>Create Class in swift file</a:t>
            </a:r>
          </a:p>
          <a:p>
            <a:r>
              <a:rPr lang="en-US" dirty="0"/>
              <a:t>Use of Constructor</a:t>
            </a:r>
          </a:p>
          <a:p>
            <a:r>
              <a:rPr lang="en-US" dirty="0"/>
              <a:t>Created user define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056" y="4877749"/>
            <a:ext cx="10515600" cy="1325563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Thank You !!!!!!!!!!!</a:t>
            </a:r>
            <a:endParaRPr lang="en-US" sz="7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2" y="296883"/>
            <a:ext cx="11507189" cy="6341423"/>
          </a:xfrm>
        </p:spPr>
      </p:pic>
      <p:sp>
        <p:nvSpPr>
          <p:cNvPr id="3" name="TextBox 2"/>
          <p:cNvSpPr txBox="1"/>
          <p:nvPr/>
        </p:nvSpPr>
        <p:spPr>
          <a:xfrm>
            <a:off x="2612571" y="4877749"/>
            <a:ext cx="7944592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7200" dirty="0" smtClean="0"/>
              <a:t>Thank You !!!!!!!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93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839450"/>
              </p:ext>
            </p:extLst>
          </p:nvPr>
        </p:nvGraphicFramePr>
        <p:xfrm>
          <a:off x="838200" y="1537526"/>
          <a:ext cx="10158351" cy="482508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158351"/>
              </a:tblGrid>
              <a:tr h="6892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Topics</a:t>
                      </a:r>
                      <a:endParaRPr lang="en-US" sz="2800" dirty="0"/>
                    </a:p>
                  </a:txBody>
                  <a:tcPr/>
                </a:tc>
              </a:tr>
              <a:tr h="689298"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US" sz="2800" dirty="0" smtClean="0"/>
                        <a:t>Presenter(s) for milestone3</a:t>
                      </a:r>
                      <a:endParaRPr lang="en-US" sz="2800" dirty="0"/>
                    </a:p>
                  </a:txBody>
                  <a:tcPr/>
                </a:tc>
              </a:tr>
              <a:tr h="6892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2.   Screenshots</a:t>
                      </a:r>
                      <a:r>
                        <a:rPr lang="en-US" sz="2800" baseline="0" dirty="0" smtClean="0"/>
                        <a:t> of source code, UI Widgets</a:t>
                      </a:r>
                      <a:endParaRPr lang="en-US" sz="2800" dirty="0"/>
                    </a:p>
                  </a:txBody>
                  <a:tcPr/>
                </a:tc>
              </a:tr>
              <a:tr h="6892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   Final</a:t>
                      </a:r>
                      <a:r>
                        <a:rPr lang="en-US" sz="2800" baseline="0" dirty="0" smtClean="0"/>
                        <a:t> Simulator result</a:t>
                      </a:r>
                      <a:endParaRPr lang="en-US" sz="2800" dirty="0"/>
                    </a:p>
                  </a:txBody>
                  <a:tcPr/>
                </a:tc>
              </a:tr>
              <a:tr h="6892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4.   </a:t>
                      </a:r>
                      <a:r>
                        <a:rPr lang="en-US" sz="2800" dirty="0" smtClean="0"/>
                        <a:t>3+</a:t>
                      </a:r>
                      <a:r>
                        <a:rPr lang="en-US" sz="2800" baseline="0" dirty="0" smtClean="0"/>
                        <a:t> knowledge points from the class</a:t>
                      </a:r>
                      <a:r>
                        <a:rPr lang="en-US" sz="2800" dirty="0" smtClean="0"/>
                        <a:t>   </a:t>
                      </a:r>
                      <a:endParaRPr lang="en-US" sz="2800" dirty="0"/>
                    </a:p>
                  </a:txBody>
                  <a:tcPr/>
                </a:tc>
              </a:tr>
              <a:tr h="6892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   </a:t>
                      </a:r>
                      <a:r>
                        <a:rPr lang="en-US" sz="2800" dirty="0" smtClean="0"/>
                        <a:t>Additional bonus points knowledge</a:t>
                      </a:r>
                      <a:endParaRPr lang="en-US" sz="2800" dirty="0"/>
                    </a:p>
                  </a:txBody>
                  <a:tcPr/>
                </a:tc>
              </a:tr>
              <a:tr h="6892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6.   </a:t>
                      </a:r>
                      <a:r>
                        <a:rPr lang="en-US" sz="2800" dirty="0" smtClean="0"/>
                        <a:t>Live demo of project in simulator</a:t>
                      </a:r>
                      <a:r>
                        <a:rPr lang="en-US" sz="2800" baseline="0" dirty="0" smtClean="0"/>
                        <a:t> and iPhone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5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Presenter(s) for milestone3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682805"/>
              </p:ext>
            </p:extLst>
          </p:nvPr>
        </p:nvGraphicFramePr>
        <p:xfrm>
          <a:off x="612569" y="1314986"/>
          <a:ext cx="10515600" cy="505691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57800"/>
                <a:gridCol w="5257800"/>
              </a:tblGrid>
              <a:tr h="7981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Names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Id</a:t>
                      </a:r>
                      <a:endParaRPr lang="en-US" sz="2800" dirty="0"/>
                    </a:p>
                  </a:txBody>
                  <a:tcPr/>
                </a:tc>
              </a:tr>
              <a:tr h="798105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800" dirty="0" err="1" smtClean="0"/>
                        <a:t>Supriya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Deore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800" dirty="0" smtClean="0"/>
                        <a:t> 19299</a:t>
                      </a:r>
                      <a:endParaRPr lang="en-US" sz="2800" dirty="0"/>
                    </a:p>
                  </a:txBody>
                  <a:tcPr/>
                </a:tc>
              </a:tr>
              <a:tr h="798105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800" dirty="0" smtClean="0"/>
                        <a:t>2. </a:t>
                      </a:r>
                      <a:r>
                        <a:rPr lang="en-US" sz="2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Shrimukhi</a:t>
                      </a:r>
                      <a:r>
                        <a:rPr lang="en-US" sz="2800" kern="1200" dirty="0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2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Kasula</a:t>
                      </a:r>
                      <a:r>
                        <a:rPr lang="en-US" sz="2800" kern="1200" dirty="0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2800" dirty="0" smtClean="0"/>
                        <a:t>16420</a:t>
                      </a:r>
                      <a:endParaRPr lang="en-US" sz="2800" dirty="0"/>
                    </a:p>
                  </a:txBody>
                  <a:tcPr/>
                </a:tc>
              </a:tr>
              <a:tr h="7981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3. </a:t>
                      </a:r>
                      <a:r>
                        <a:rPr lang="en-US" sz="2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Pawan</a:t>
                      </a:r>
                      <a:r>
                        <a:rPr lang="en-US" sz="2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 Kumar </a:t>
                      </a:r>
                      <a:r>
                        <a:rPr lang="en-US" sz="2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Levanth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18727</a:t>
                      </a:r>
                      <a:endParaRPr lang="en-US" sz="2800" dirty="0"/>
                    </a:p>
                  </a:txBody>
                  <a:tcPr/>
                </a:tc>
              </a:tr>
              <a:tr h="9196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4. </a:t>
                      </a:r>
                      <a:r>
                        <a:rPr lang="en-US" sz="2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Shruti</a:t>
                      </a:r>
                      <a:r>
                        <a:rPr lang="en-US" sz="2800" kern="1200" dirty="0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2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Gopissetty</a:t>
                      </a:r>
                      <a:endParaRPr lang="en-US" sz="2800" kern="1200" dirty="0" smtClean="0">
                        <a:solidFill>
                          <a:schemeClr val="dk1"/>
                        </a:solidFill>
                        <a:latin typeface="+mn-lt"/>
                        <a:ea typeface="Century Gothic" charset="0"/>
                        <a:cs typeface="Century Gothic" charset="0"/>
                      </a:endParaRP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19152</a:t>
                      </a:r>
                      <a:endParaRPr lang="en-US" sz="2800" dirty="0"/>
                    </a:p>
                  </a:txBody>
                  <a:tcPr/>
                </a:tc>
              </a:tr>
              <a:tr h="91961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 </a:t>
                      </a:r>
                      <a:r>
                        <a:rPr lang="en-US" sz="2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Shahnoor</a:t>
                      </a:r>
                      <a:r>
                        <a:rPr lang="en-US" sz="2800" kern="1200" dirty="0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 </a:t>
                      </a:r>
                      <a:r>
                        <a:rPr lang="en-US" sz="2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Century Gothic" charset="0"/>
                          <a:cs typeface="Century Gothic" charset="0"/>
                        </a:rPr>
                        <a:t>Mozzam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19147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64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65" y="130629"/>
            <a:ext cx="10546278" cy="969303"/>
          </a:xfrm>
        </p:spPr>
        <p:txBody>
          <a:bodyPr/>
          <a:lstStyle/>
          <a:p>
            <a:r>
              <a:rPr lang="en-US" b="1" dirty="0" smtClean="0"/>
              <a:t>Screenshots</a:t>
            </a:r>
            <a:r>
              <a:rPr lang="en-US" b="1" baseline="0" dirty="0" smtClean="0"/>
              <a:t> of source code, UI Widgets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1099932"/>
            <a:ext cx="9274629" cy="5669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54639" y="2124485"/>
            <a:ext cx="244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ItemController.swift</a:t>
            </a:r>
            <a:endParaRPr lang="en-US" b="1" dirty="0"/>
          </a:p>
        </p:txBody>
      </p:sp>
      <p:cxnSp>
        <p:nvCxnSpPr>
          <p:cNvPr id="8" name="Elbow Connector 7"/>
          <p:cNvCxnSpPr/>
          <p:nvPr/>
        </p:nvCxnSpPr>
        <p:spPr>
          <a:xfrm rot="10800000" flipV="1">
            <a:off x="9654640" y="2493818"/>
            <a:ext cx="1009403" cy="914400"/>
          </a:xfrm>
          <a:prstGeom prst="bentConnector3">
            <a:avLst>
              <a:gd name="adj1" fmla="val -588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8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332508"/>
            <a:ext cx="10144507" cy="6347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0286" y="2185060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Player.swift</a:t>
            </a:r>
            <a:endParaRPr lang="en-US" b="1" dirty="0"/>
          </a:p>
        </p:txBody>
      </p:sp>
      <p:cxnSp>
        <p:nvCxnSpPr>
          <p:cNvPr id="7" name="Elbow Connector 6"/>
          <p:cNvCxnSpPr/>
          <p:nvPr/>
        </p:nvCxnSpPr>
        <p:spPr>
          <a:xfrm rot="10800000" flipV="1">
            <a:off x="10358263" y="2554392"/>
            <a:ext cx="685789" cy="546265"/>
          </a:xfrm>
          <a:prstGeom prst="bentConnector3">
            <a:avLst>
              <a:gd name="adj1" fmla="val -1949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65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0" y="510638"/>
            <a:ext cx="9877153" cy="6192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24654" y="1698171"/>
            <a:ext cx="1872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MainMenuScene.swift</a:t>
            </a:r>
            <a:endParaRPr lang="en-US" b="1" dirty="0" smtClean="0"/>
          </a:p>
          <a:p>
            <a:endParaRPr lang="en-US" dirty="0"/>
          </a:p>
        </p:txBody>
      </p:sp>
      <p:cxnSp>
        <p:nvCxnSpPr>
          <p:cNvPr id="7" name="Elbow Connector 6"/>
          <p:cNvCxnSpPr/>
          <p:nvPr/>
        </p:nvCxnSpPr>
        <p:spPr>
          <a:xfrm rot="10800000" flipV="1">
            <a:off x="10055283" y="2351314"/>
            <a:ext cx="798764" cy="748145"/>
          </a:xfrm>
          <a:prstGeom prst="bentConnector3">
            <a:avLst>
              <a:gd name="adj1" fmla="val 9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9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7" y="264647"/>
            <a:ext cx="10657612" cy="6290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95119" y="2101932"/>
            <a:ext cx="129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Gameplay</a:t>
            </a:r>
          </a:p>
          <a:p>
            <a:r>
              <a:rPr lang="en-US" b="1" dirty="0" err="1" smtClean="0"/>
              <a:t>Scene.swift</a:t>
            </a:r>
            <a:endParaRPr lang="en-US" b="1" dirty="0"/>
          </a:p>
        </p:txBody>
      </p:sp>
      <p:cxnSp>
        <p:nvCxnSpPr>
          <p:cNvPr id="7" name="Elbow Connector 6"/>
          <p:cNvCxnSpPr>
            <a:endCxn id="4" idx="3"/>
          </p:cNvCxnSpPr>
          <p:nvPr/>
        </p:nvCxnSpPr>
        <p:spPr>
          <a:xfrm rot="5400000">
            <a:off x="10826235" y="2847711"/>
            <a:ext cx="631087" cy="49331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68990" cy="798657"/>
          </a:xfrm>
        </p:spPr>
        <p:txBody>
          <a:bodyPr/>
          <a:lstStyle/>
          <a:p>
            <a:r>
              <a:rPr lang="en-US" b="1" baseline="0" dirty="0" smtClean="0"/>
              <a:t>UI Widgets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69" y="1027838"/>
            <a:ext cx="9127919" cy="5604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19989" y="2079321"/>
            <a:ext cx="2304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MainMenu.sks</a:t>
            </a:r>
            <a:endParaRPr lang="en-US" sz="2000" b="1" dirty="0"/>
          </a:p>
        </p:txBody>
      </p:sp>
      <p:cxnSp>
        <p:nvCxnSpPr>
          <p:cNvPr id="6" name="Elbow Connector 5"/>
          <p:cNvCxnSpPr/>
          <p:nvPr/>
        </p:nvCxnSpPr>
        <p:spPr>
          <a:xfrm rot="10800000" flipV="1">
            <a:off x="9393382" y="2448653"/>
            <a:ext cx="1166059" cy="526093"/>
          </a:xfrm>
          <a:prstGeom prst="bentConnector3">
            <a:avLst>
              <a:gd name="adj1" fmla="val 166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67003" y="3106455"/>
            <a:ext cx="23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Color Sprite for button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0542" y="3475787"/>
            <a:ext cx="8642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1" y="201051"/>
            <a:ext cx="10359024" cy="64815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45699" y="1052187"/>
            <a:ext cx="951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Label</a:t>
            </a:r>
            <a:endParaRPr lang="en-US" sz="2000" b="1" dirty="0"/>
          </a:p>
        </p:txBody>
      </p:sp>
      <p:cxnSp>
        <p:nvCxnSpPr>
          <p:cNvPr id="42" name="Elbow Connector 41"/>
          <p:cNvCxnSpPr/>
          <p:nvPr/>
        </p:nvCxnSpPr>
        <p:spPr>
          <a:xfrm rot="16200000" flipH="1">
            <a:off x="4665585" y="1132883"/>
            <a:ext cx="151033" cy="6388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173249" y="2469782"/>
            <a:ext cx="2292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Color Sprite for </a:t>
            </a:r>
            <a:r>
              <a:rPr lang="en-US" sz="2000" b="1" dirty="0" err="1" smtClean="0"/>
              <a:t>Bgr</a:t>
            </a:r>
            <a:endParaRPr lang="en-US" sz="2000" b="1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6313117" y="2869892"/>
            <a:ext cx="6263" cy="36182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60515" y="4357009"/>
            <a:ext cx="2555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Color Sprite for </a:t>
            </a:r>
            <a:r>
              <a:rPr lang="en-US" sz="2000" b="1" dirty="0" err="1" smtClean="0"/>
              <a:t>palyer</a:t>
            </a:r>
            <a:endParaRPr lang="en-US" sz="2000" b="1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6313116" y="4709786"/>
            <a:ext cx="1" cy="32567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672175" y="1527813"/>
            <a:ext cx="142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GamePlay</a:t>
            </a:r>
            <a:endParaRPr lang="en-US" b="1" dirty="0" smtClean="0"/>
          </a:p>
          <a:p>
            <a:r>
              <a:rPr lang="en-US" b="1" dirty="0" err="1" smtClean="0"/>
              <a:t>Scene.swift</a:t>
            </a:r>
            <a:endParaRPr lang="en-US" b="1" dirty="0"/>
          </a:p>
        </p:txBody>
      </p:sp>
      <p:cxnSp>
        <p:nvCxnSpPr>
          <p:cNvPr id="60" name="Elbow Connector 59"/>
          <p:cNvCxnSpPr/>
          <p:nvPr/>
        </p:nvCxnSpPr>
        <p:spPr>
          <a:xfrm rot="10800000" flipV="1">
            <a:off x="10672175" y="2167364"/>
            <a:ext cx="688932" cy="502473"/>
          </a:xfrm>
          <a:prstGeom prst="bentConnector3">
            <a:avLst>
              <a:gd name="adj1" fmla="val -90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165</Words>
  <Application>Microsoft Macintosh PowerPoint</Application>
  <PresentationFormat>Widescreen</PresentationFormat>
  <Paragraphs>55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Century Gothic</vt:lpstr>
      <vt:lpstr>Arial</vt:lpstr>
      <vt:lpstr>Office Theme</vt:lpstr>
      <vt:lpstr>PowerPoint Presentation</vt:lpstr>
      <vt:lpstr>Agenda</vt:lpstr>
      <vt:lpstr>Presenter(s) for milestone3 </vt:lpstr>
      <vt:lpstr>Screenshots of source code, UI Widgets</vt:lpstr>
      <vt:lpstr>PowerPoint Presentation</vt:lpstr>
      <vt:lpstr>PowerPoint Presentation</vt:lpstr>
      <vt:lpstr>PowerPoint Presentation</vt:lpstr>
      <vt:lpstr>UI Widgets</vt:lpstr>
      <vt:lpstr>PowerPoint Presentation</vt:lpstr>
      <vt:lpstr>PowerPoint Presentation</vt:lpstr>
      <vt:lpstr>Final Simulator result (Click on the snapshot below to play video in presentation mode.)</vt:lpstr>
      <vt:lpstr> 3+ knowledge points from the class </vt:lpstr>
      <vt:lpstr> Additional bonus point knowledge </vt:lpstr>
      <vt:lpstr>Thank You !!!!!!!!!!!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2017-04-11T03:26:27Z</dcterms:created>
  <dcterms:modified xsi:type="dcterms:W3CDTF">2017-04-11T21:58:32Z</dcterms:modified>
</cp:coreProperties>
</file>